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3" r:id="rId16"/>
    <p:sldId id="284" r:id="rId17"/>
    <p:sldId id="271" r:id="rId18"/>
    <p:sldId id="269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1" r:id="rId27"/>
    <p:sldId id="285" r:id="rId28"/>
    <p:sldId id="282" r:id="rId29"/>
    <p:sldId id="279" r:id="rId30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3" autoAdjust="0"/>
    <p:restoredTop sz="93537" autoAdjust="0"/>
  </p:normalViewPr>
  <p:slideViewPr>
    <p:cSldViewPr>
      <p:cViewPr varScale="1">
        <p:scale>
          <a:sx n="80" d="100"/>
          <a:sy n="80" d="100"/>
        </p:scale>
        <p:origin x="10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1800"/>
              <a:t>Interval Grade Distribution </a:t>
            </a:r>
          </a:p>
        </c:rich>
      </c:tx>
      <c:layout>
        <c:manualLayout>
          <c:xMode val="edge"/>
          <c:yMode val="edge"/>
          <c:x val="0.34869018773507249"/>
          <c:y val="3.437213872788081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3428386705126372"/>
          <c:w val="0.86738822898747026"/>
          <c:h val="0.66301441850621956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6</c:v>
                </c:pt>
                <c:pt idx="4">
                  <c:v>7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258268080"/>
        <c:axId val="-1258266992"/>
      </c:barChart>
      <c:catAx>
        <c:axId val="-125826808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tr-TR" sz="1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</a:t>
                </a:r>
              </a:p>
            </c:rich>
          </c:tx>
          <c:layout>
            <c:manualLayout>
              <c:xMode val="edge"/>
              <c:yMode val="edge"/>
              <c:x val="0.48672306403567495"/>
              <c:y val="0.8814015853981691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-1258266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258266992"/>
        <c:scaling>
          <c:orientation val="minMax"/>
          <c:max val="7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2.4427480916030534E-2"/>
              <c:y val="0.3935310633087755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-1258268080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000"/>
              <a:t> THM 415 Letter Grade Distribution</a:t>
            </a:r>
          </a:p>
        </c:rich>
      </c:tx>
      <c:layout>
        <c:manualLayout>
          <c:xMode val="edge"/>
          <c:yMode val="edge"/>
          <c:x val="0.29907991562404412"/>
          <c:y val="3.4482727231350416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2114660159817702E-2"/>
          <c:y val="5.1824089801344064E-2"/>
          <c:w val="0.80636761114051514"/>
          <c:h val="0.82427279197298531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  <c:pt idx="10">
                  <c:v>2</c:v>
                </c:pt>
                <c:pt idx="11">
                  <c:v>0</c:v>
                </c:pt>
                <c:pt idx="12">
                  <c:v>3</c:v>
                </c:pt>
                <c:pt idx="1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258264272"/>
        <c:axId val="-1258263728"/>
        <c:axId val="0"/>
      </c:bar3DChart>
      <c:catAx>
        <c:axId val="-125826427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1758087931316307"/>
              <c:y val="0.92502707161604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-1258263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25826372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2.5239865588286527E-2"/>
              <c:y val="0.4320439791835087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defRPr>
            </a:pPr>
            <a:endParaRPr lang="tr-TR"/>
          </a:p>
        </c:txPr>
        <c:crossAx val="-1258264272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0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0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0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0.12529671178934843"/>
          <c:y val="0.11715891176488674"/>
          <c:w val="0.83653438546939396"/>
          <c:h val="0.66614401829185754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Midterm!$B$4:$B$24</c:f>
              <c:strCache>
                <c:ptCount val="21"/>
                <c:pt idx="0">
                  <c:v>Acar</c:v>
                </c:pt>
                <c:pt idx="1">
                  <c:v>Avşar</c:v>
                </c:pt>
                <c:pt idx="2">
                  <c:v>Aydın</c:v>
                </c:pt>
                <c:pt idx="3">
                  <c:v>Bozdağ</c:v>
                </c:pt>
                <c:pt idx="4">
                  <c:v>Doğan</c:v>
                </c:pt>
                <c:pt idx="5">
                  <c:v>Egesoy</c:v>
                </c:pt>
                <c:pt idx="6">
                  <c:v>Elabağ</c:v>
                </c:pt>
                <c:pt idx="7">
                  <c:v>Engiz</c:v>
                </c:pt>
                <c:pt idx="8">
                  <c:v>Garagoz</c:v>
                </c:pt>
                <c:pt idx="9">
                  <c:v>Haksever</c:v>
                </c:pt>
                <c:pt idx="10">
                  <c:v>Hashimov</c:v>
                </c:pt>
                <c:pt idx="11">
                  <c:v>Hazar</c:v>
                </c:pt>
                <c:pt idx="12">
                  <c:v>Jalilova</c:v>
                </c:pt>
                <c:pt idx="13">
                  <c:v>Kutlu</c:v>
                </c:pt>
                <c:pt idx="14">
                  <c:v>Orujov</c:v>
                </c:pt>
                <c:pt idx="15">
                  <c:v>Özlü</c:v>
                </c:pt>
                <c:pt idx="16">
                  <c:v>Paylaşan</c:v>
                </c:pt>
                <c:pt idx="17">
                  <c:v>Tolunay</c:v>
                </c:pt>
                <c:pt idx="18">
                  <c:v>Turgut</c:v>
                </c:pt>
                <c:pt idx="19">
                  <c:v>Türkmen</c:v>
                </c:pt>
                <c:pt idx="20">
                  <c:v>Yağcı</c:v>
                </c:pt>
              </c:strCache>
            </c:strRef>
          </c:cat>
          <c:val>
            <c:numRef>
              <c:f>Midterm!$E$4:$E$24</c:f>
              <c:numCache>
                <c:formatCode>#,##0.00</c:formatCode>
                <c:ptCount val="21"/>
                <c:pt idx="0">
                  <c:v>0</c:v>
                </c:pt>
                <c:pt idx="1">
                  <c:v>33.333333333333329</c:v>
                </c:pt>
                <c:pt idx="2">
                  <c:v>75</c:v>
                </c:pt>
                <c:pt idx="4">
                  <c:v>73.333333333333329</c:v>
                </c:pt>
                <c:pt idx="5">
                  <c:v>94.166666666666671</c:v>
                </c:pt>
                <c:pt idx="6">
                  <c:v>56.666666666666664</c:v>
                </c:pt>
                <c:pt idx="7">
                  <c:v>5</c:v>
                </c:pt>
                <c:pt idx="8">
                  <c:v>103.33333333333334</c:v>
                </c:pt>
                <c:pt idx="9">
                  <c:v>71.666666666666671</c:v>
                </c:pt>
                <c:pt idx="10">
                  <c:v>55.833333333333336</c:v>
                </c:pt>
                <c:pt idx="11">
                  <c:v>57.499999999999993</c:v>
                </c:pt>
                <c:pt idx="12">
                  <c:v>69.166666666666671</c:v>
                </c:pt>
                <c:pt idx="13">
                  <c:v>20</c:v>
                </c:pt>
                <c:pt idx="14">
                  <c:v>94.166666666666671</c:v>
                </c:pt>
                <c:pt idx="15">
                  <c:v>71.666666666666671</c:v>
                </c:pt>
                <c:pt idx="16">
                  <c:v>79.166666666666657</c:v>
                </c:pt>
                <c:pt idx="17">
                  <c:v>79.166666666666657</c:v>
                </c:pt>
                <c:pt idx="18">
                  <c:v>52.5</c:v>
                </c:pt>
                <c:pt idx="19">
                  <c:v>7.5</c:v>
                </c:pt>
                <c:pt idx="20">
                  <c:v>50.833333333333329</c:v>
                </c:pt>
              </c:numCache>
            </c:numRef>
          </c:val>
          <c:smooth val="0"/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Midterm!$B$4:$B$24</c:f>
              <c:strCache>
                <c:ptCount val="21"/>
                <c:pt idx="0">
                  <c:v>Acar</c:v>
                </c:pt>
                <c:pt idx="1">
                  <c:v>Avşar</c:v>
                </c:pt>
                <c:pt idx="2">
                  <c:v>Aydın</c:v>
                </c:pt>
                <c:pt idx="3">
                  <c:v>Bozdağ</c:v>
                </c:pt>
                <c:pt idx="4">
                  <c:v>Doğan</c:v>
                </c:pt>
                <c:pt idx="5">
                  <c:v>Egesoy</c:v>
                </c:pt>
                <c:pt idx="6">
                  <c:v>Elabağ</c:v>
                </c:pt>
                <c:pt idx="7">
                  <c:v>Engiz</c:v>
                </c:pt>
                <c:pt idx="8">
                  <c:v>Garagoz</c:v>
                </c:pt>
                <c:pt idx="9">
                  <c:v>Haksever</c:v>
                </c:pt>
                <c:pt idx="10">
                  <c:v>Hashimov</c:v>
                </c:pt>
                <c:pt idx="11">
                  <c:v>Hazar</c:v>
                </c:pt>
                <c:pt idx="12">
                  <c:v>Jalilova</c:v>
                </c:pt>
                <c:pt idx="13">
                  <c:v>Kutlu</c:v>
                </c:pt>
                <c:pt idx="14">
                  <c:v>Orujov</c:v>
                </c:pt>
                <c:pt idx="15">
                  <c:v>Özlü</c:v>
                </c:pt>
                <c:pt idx="16">
                  <c:v>Paylaşan</c:v>
                </c:pt>
                <c:pt idx="17">
                  <c:v>Tolunay</c:v>
                </c:pt>
                <c:pt idx="18">
                  <c:v>Turgut</c:v>
                </c:pt>
                <c:pt idx="19">
                  <c:v>Türkmen</c:v>
                </c:pt>
                <c:pt idx="20">
                  <c:v>Yağcı</c:v>
                </c:pt>
              </c:strCache>
            </c:strRef>
          </c:cat>
          <c:val>
            <c:numRef>
              <c:f>Midterm!$I$4:$I$24</c:f>
              <c:numCache>
                <c:formatCode>0.00</c:formatCode>
                <c:ptCount val="21"/>
                <c:pt idx="0">
                  <c:v>43.750000000000007</c:v>
                </c:pt>
                <c:pt idx="1">
                  <c:v>93.750000000000014</c:v>
                </c:pt>
                <c:pt idx="2">
                  <c:v>96.875000000000028</c:v>
                </c:pt>
                <c:pt idx="4">
                  <c:v>93.750000000000014</c:v>
                </c:pt>
                <c:pt idx="5">
                  <c:v>81.250000000000028</c:v>
                </c:pt>
                <c:pt idx="6">
                  <c:v>100</c:v>
                </c:pt>
                <c:pt idx="7">
                  <c:v>93.750000000000014</c:v>
                </c:pt>
                <c:pt idx="8">
                  <c:v>100</c:v>
                </c:pt>
                <c:pt idx="9">
                  <c:v>87.500000000000014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93.750000000000014</c:v>
                </c:pt>
                <c:pt idx="14">
                  <c:v>100</c:v>
                </c:pt>
                <c:pt idx="15">
                  <c:v>93.750000000000014</c:v>
                </c:pt>
                <c:pt idx="16">
                  <c:v>96.875000000000028</c:v>
                </c:pt>
                <c:pt idx="17">
                  <c:v>93.750000000000014</c:v>
                </c:pt>
                <c:pt idx="18">
                  <c:v>71.875</c:v>
                </c:pt>
                <c:pt idx="19">
                  <c:v>71.875</c:v>
                </c:pt>
                <c:pt idx="20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-1137104448"/>
        <c:axId val="-1137103904"/>
      </c:lineChart>
      <c:catAx>
        <c:axId val="-11371044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5822206580957831"/>
              <c:y val="0.939236067584936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en-US" sz="14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-1137103904"/>
        <c:crosses val="autoZero"/>
        <c:auto val="1"/>
        <c:lblAlgn val="ctr"/>
        <c:lblOffset val="100"/>
        <c:noMultiLvlLbl val="0"/>
      </c:catAx>
      <c:valAx>
        <c:axId val="-1137103904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2.1665067114641532E-2"/>
              <c:y val="0.373156231248924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4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-1137104448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68308743544845341"/>
          <c:y val="0.57872415257117271"/>
          <c:w val="0.17131986400733504"/>
          <c:h val="7.1202223747093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cat>
            <c:strRef>
              <c:f>Midterm!$B$136:$B$143</c:f>
              <c:strCache>
                <c:ptCount val="8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90 - 104.99</c:v>
                </c:pt>
                <c:pt idx="7">
                  <c:v>&gt;= 105</c:v>
                </c:pt>
              </c:strCache>
            </c:strRef>
          </c:cat>
          <c:val>
            <c:numRef>
              <c:f>Midterm!$D$136:$D$143</c:f>
              <c:numCache>
                <c:formatCode>0.00%</c:formatCode>
                <c:ptCount val="8"/>
                <c:pt idx="0">
                  <c:v>4.7619047619047616E-2</c:v>
                </c:pt>
                <c:pt idx="1">
                  <c:v>0</c:v>
                </c:pt>
                <c:pt idx="2">
                  <c:v>4.7619047619047616E-2</c:v>
                </c:pt>
                <c:pt idx="3">
                  <c:v>0</c:v>
                </c:pt>
                <c:pt idx="4">
                  <c:v>0</c:v>
                </c:pt>
                <c:pt idx="5">
                  <c:v>4.7619047619047616E-2</c:v>
                </c:pt>
                <c:pt idx="6">
                  <c:v>0.5714285714285714</c:v>
                </c:pt>
                <c:pt idx="7">
                  <c:v>0.2857142857142857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323789561845142E-2"/>
          <c:y val="0.79031826050757192"/>
          <c:w val="0.90095128327833074"/>
          <c:h val="0.1781442503439487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79B57A-7B90-4F10-AB00-D06B0E918E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1223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49CA48-F3F7-4937-8FB7-4F50548E7BE5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7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355110053 w 596"/>
                  <a:gd name="T1" fmla="*/ 2147483646 h 666"/>
                  <a:gd name="T2" fmla="*/ 127128935 w 596"/>
                  <a:gd name="T3" fmla="*/ 2147483646 h 666"/>
                  <a:gd name="T4" fmla="*/ 0 w 596"/>
                  <a:gd name="T5" fmla="*/ 2147483646 h 666"/>
                  <a:gd name="T6" fmla="*/ 88476792 w 596"/>
                  <a:gd name="T7" fmla="*/ 2147483646 h 666"/>
                  <a:gd name="T8" fmla="*/ 548873957 w 596"/>
                  <a:gd name="T9" fmla="*/ 2147483646 h 666"/>
                  <a:gd name="T10" fmla="*/ 1508254873 w 596"/>
                  <a:gd name="T11" fmla="*/ 1726036919 h 666"/>
                  <a:gd name="T12" fmla="*/ 2147483646 w 596"/>
                  <a:gd name="T13" fmla="*/ 636853713 h 666"/>
                  <a:gd name="T14" fmla="*/ 2147483646 w 596"/>
                  <a:gd name="T15" fmla="*/ 37318436 h 666"/>
                  <a:gd name="T16" fmla="*/ 2147483646 w 596"/>
                  <a:gd name="T17" fmla="*/ 185535869 h 666"/>
                  <a:gd name="T18" fmla="*/ 2147483646 w 596"/>
                  <a:gd name="T19" fmla="*/ 1403284481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1538336301 h 666"/>
                  <a:gd name="T50" fmla="*/ 2147483646 w 596"/>
                  <a:gd name="T51" fmla="*/ 1254246795 h 666"/>
                  <a:gd name="T52" fmla="*/ 2147483646 w 596"/>
                  <a:gd name="T53" fmla="*/ 1456519760 h 666"/>
                  <a:gd name="T54" fmla="*/ 2147483646 w 596"/>
                  <a:gd name="T55" fmla="*/ 2076591513 h 666"/>
                  <a:gd name="T56" fmla="*/ 1841396730 w 596"/>
                  <a:gd name="T57" fmla="*/ 2147483646 h 666"/>
                  <a:gd name="T58" fmla="*/ 1245053334 w 596"/>
                  <a:gd name="T59" fmla="*/ 2147483646 h 666"/>
                  <a:gd name="T60" fmla="*/ 872236712 w 596"/>
                  <a:gd name="T61" fmla="*/ 2147483646 h 666"/>
                  <a:gd name="T62" fmla="*/ 618218758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6510762 h 237"/>
                  <a:gd name="T4" fmla="*/ 62719451 w 257"/>
                  <a:gd name="T5" fmla="*/ 1137403250 h 237"/>
                  <a:gd name="T6" fmla="*/ 111059464 w 257"/>
                  <a:gd name="T7" fmla="*/ 1704818943 h 237"/>
                  <a:gd name="T8" fmla="*/ 205194711 w 257"/>
                  <a:gd name="T9" fmla="*/ 2147483646 h 237"/>
                  <a:gd name="T10" fmla="*/ 344837051 w 257"/>
                  <a:gd name="T11" fmla="*/ 2147483646 h 237"/>
                  <a:gd name="T12" fmla="*/ 513038770 w 257"/>
                  <a:gd name="T13" fmla="*/ 2147483646 h 237"/>
                  <a:gd name="T14" fmla="*/ 722016987 w 257"/>
                  <a:gd name="T15" fmla="*/ 2147483646 h 237"/>
                  <a:gd name="T16" fmla="*/ 971359061 w 257"/>
                  <a:gd name="T17" fmla="*/ 2147483646 h 237"/>
                  <a:gd name="T18" fmla="*/ 1279179304 w 257"/>
                  <a:gd name="T19" fmla="*/ 2147483646 h 237"/>
                  <a:gd name="T20" fmla="*/ 1639399378 w 257"/>
                  <a:gd name="T21" fmla="*/ 2147483646 h 237"/>
                  <a:gd name="T22" fmla="*/ 2025806091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39400056 w 257"/>
                  <a:gd name="T45" fmla="*/ 2147483646 h 237"/>
                  <a:gd name="T46" fmla="*/ 1854943681 w 257"/>
                  <a:gd name="T47" fmla="*/ 2147483646 h 237"/>
                  <a:gd name="T48" fmla="*/ 1604170037 w 257"/>
                  <a:gd name="T49" fmla="*/ 2147483646 h 237"/>
                  <a:gd name="T50" fmla="*/ 1373245062 w 257"/>
                  <a:gd name="T51" fmla="*/ 2147483646 h 237"/>
                  <a:gd name="T52" fmla="*/ 1168119875 w 257"/>
                  <a:gd name="T53" fmla="*/ 2147483646 h 237"/>
                  <a:gd name="T54" fmla="*/ 997067365 w 257"/>
                  <a:gd name="T55" fmla="*/ 2147483646 h 237"/>
                  <a:gd name="T56" fmla="*/ 823308892 w 257"/>
                  <a:gd name="T57" fmla="*/ 1999983789 h 237"/>
                  <a:gd name="T58" fmla="*/ 626544745 w 257"/>
                  <a:gd name="T59" fmla="*/ 1572926957 h 237"/>
                  <a:gd name="T60" fmla="*/ 437196635 w 257"/>
                  <a:gd name="T61" fmla="*/ 1066849580 h 237"/>
                  <a:gd name="T62" fmla="*/ 230912371 w 257"/>
                  <a:gd name="T63" fmla="*/ 548376802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646475359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1906946431 w 124"/>
                  <a:gd name="T9" fmla="*/ 2147483646 h 110"/>
                  <a:gd name="T10" fmla="*/ 1458550148 w 124"/>
                  <a:gd name="T11" fmla="*/ 2147483646 h 110"/>
                  <a:gd name="T12" fmla="*/ 968924700 w 124"/>
                  <a:gd name="T13" fmla="*/ 2147483646 h 110"/>
                  <a:gd name="T14" fmla="*/ 535321542 w 124"/>
                  <a:gd name="T15" fmla="*/ 2147483646 h 110"/>
                  <a:gd name="T16" fmla="*/ 194166302 w 124"/>
                  <a:gd name="T17" fmla="*/ 2147483646 h 110"/>
                  <a:gd name="T18" fmla="*/ 0 w 124"/>
                  <a:gd name="T19" fmla="*/ 2147483646 h 110"/>
                  <a:gd name="T20" fmla="*/ 86919211 w 124"/>
                  <a:gd name="T21" fmla="*/ 2147483646 h 110"/>
                  <a:gd name="T22" fmla="*/ 171066213 w 124"/>
                  <a:gd name="T23" fmla="*/ 2147483646 h 110"/>
                  <a:gd name="T24" fmla="*/ 343748554 w 124"/>
                  <a:gd name="T25" fmla="*/ 2147483646 h 110"/>
                  <a:gd name="T26" fmla="*/ 535321542 w 124"/>
                  <a:gd name="T27" fmla="*/ 2145200571 h 110"/>
                  <a:gd name="T28" fmla="*/ 767889915 w 124"/>
                  <a:gd name="T29" fmla="*/ 2033071665 h 110"/>
                  <a:gd name="T30" fmla="*/ 1007525474 w 124"/>
                  <a:gd name="T31" fmla="*/ 2006479760 h 110"/>
                  <a:gd name="T32" fmla="*/ 1264340871 w 124"/>
                  <a:gd name="T33" fmla="*/ 2006479760 h 110"/>
                  <a:gd name="T34" fmla="*/ 1542675513 w 124"/>
                  <a:gd name="T35" fmla="*/ 2094355217 h 110"/>
                  <a:gd name="T36" fmla="*/ 1560094577 w 124"/>
                  <a:gd name="T37" fmla="*/ 2006479760 h 110"/>
                  <a:gd name="T38" fmla="*/ 1491212960 w 124"/>
                  <a:gd name="T39" fmla="*/ 1582506541 h 110"/>
                  <a:gd name="T40" fmla="*/ 1435435164 w 124"/>
                  <a:gd name="T41" fmla="*/ 1073622162 h 110"/>
                  <a:gd name="T42" fmla="*/ 1388970136 w 124"/>
                  <a:gd name="T43" fmla="*/ 849631718 h 110"/>
                  <a:gd name="T44" fmla="*/ 1351261445 w 124"/>
                  <a:gd name="T45" fmla="*/ 849631718 h 110"/>
                  <a:gd name="T46" fmla="*/ 1303253118 w 124"/>
                  <a:gd name="T47" fmla="*/ 820711235 h 110"/>
                  <a:gd name="T48" fmla="*/ 1264340871 w 124"/>
                  <a:gd name="T49" fmla="*/ 737990175 h 110"/>
                  <a:gd name="T50" fmla="*/ 1216361598 w 124"/>
                  <a:gd name="T51" fmla="*/ 649609769 h 110"/>
                  <a:gd name="T52" fmla="*/ 1216361598 w 124"/>
                  <a:gd name="T53" fmla="*/ 535635377 h 110"/>
                  <a:gd name="T54" fmla="*/ 1264340871 w 124"/>
                  <a:gd name="T55" fmla="*/ 396770490 h 110"/>
                  <a:gd name="T56" fmla="*/ 1406159463 w 124"/>
                  <a:gd name="T57" fmla="*/ 227160346 h 110"/>
                  <a:gd name="T58" fmla="*/ 1646475359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0126818 w 109"/>
                  <a:gd name="T3" fmla="*/ 15828550 h 156"/>
                  <a:gd name="T4" fmla="*/ 433025848 w 109"/>
                  <a:gd name="T5" fmla="*/ 94147548 h 156"/>
                  <a:gd name="T6" fmla="*/ 900808376 w 109"/>
                  <a:gd name="T7" fmla="*/ 236365805 h 156"/>
                  <a:gd name="T8" fmla="*/ 1406309108 w 109"/>
                  <a:gd name="T9" fmla="*/ 465820681 h 156"/>
                  <a:gd name="T10" fmla="*/ 1893868932 w 109"/>
                  <a:gd name="T11" fmla="*/ 861917126 h 156"/>
                  <a:gd name="T12" fmla="*/ 2147483646 w 109"/>
                  <a:gd name="T13" fmla="*/ 1387738509 h 156"/>
                  <a:gd name="T14" fmla="*/ 2147483646 w 109"/>
                  <a:gd name="T15" fmla="*/ 2111445532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24817023 w 109"/>
                  <a:gd name="T25" fmla="*/ 2147483646 h 156"/>
                  <a:gd name="T26" fmla="*/ 1971160672 w 109"/>
                  <a:gd name="T27" fmla="*/ 2147483646 h 156"/>
                  <a:gd name="T28" fmla="*/ 1797579365 w 109"/>
                  <a:gd name="T29" fmla="*/ 2147483646 h 156"/>
                  <a:gd name="T30" fmla="*/ 1603669177 w 109"/>
                  <a:gd name="T31" fmla="*/ 2147483646 h 156"/>
                  <a:gd name="T32" fmla="*/ 1406309108 w 109"/>
                  <a:gd name="T33" fmla="*/ 2147483646 h 156"/>
                  <a:gd name="T34" fmla="*/ 1286929619 w 109"/>
                  <a:gd name="T35" fmla="*/ 2147483646 h 156"/>
                  <a:gd name="T36" fmla="*/ 1286929619 w 109"/>
                  <a:gd name="T37" fmla="*/ 2147483646 h 156"/>
                  <a:gd name="T38" fmla="*/ 1364139335 w 109"/>
                  <a:gd name="T39" fmla="*/ 1882353828 h 156"/>
                  <a:gd name="T40" fmla="*/ 1440696051 w 109"/>
                  <a:gd name="T41" fmla="*/ 1565891323 h 156"/>
                  <a:gd name="T42" fmla="*/ 1364139335 w 109"/>
                  <a:gd name="T43" fmla="*/ 1213534991 h 156"/>
                  <a:gd name="T44" fmla="*/ 1170672702 w 109"/>
                  <a:gd name="T45" fmla="*/ 846245525 h 156"/>
                  <a:gd name="T46" fmla="*/ 756303546 w 109"/>
                  <a:gd name="T47" fmla="*/ 44561723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694737676 w 46"/>
                  <a:gd name="T1" fmla="*/ 0 h 94"/>
                  <a:gd name="T2" fmla="*/ 452431069 w 46"/>
                  <a:gd name="T3" fmla="*/ 733807891 h 94"/>
                  <a:gd name="T4" fmla="*/ 340611602 w 46"/>
                  <a:gd name="T5" fmla="*/ 1204457081 h 94"/>
                  <a:gd name="T6" fmla="*/ 250371323 w 46"/>
                  <a:gd name="T7" fmla="*/ 1532401320 h 94"/>
                  <a:gd name="T8" fmla="*/ 0 w 46"/>
                  <a:gd name="T9" fmla="*/ 1823413098 h 94"/>
                  <a:gd name="T10" fmla="*/ 268370042 w 46"/>
                  <a:gd name="T11" fmla="*/ 1708237485 h 94"/>
                  <a:gd name="T12" fmla="*/ 520316014 w 46"/>
                  <a:gd name="T13" fmla="*/ 1551950416 h 94"/>
                  <a:gd name="T14" fmla="*/ 722372336 w 46"/>
                  <a:gd name="T15" fmla="*/ 1333319704 h 94"/>
                  <a:gd name="T16" fmla="*/ 904751494 w 46"/>
                  <a:gd name="T17" fmla="*/ 1105306803 h 94"/>
                  <a:gd name="T18" fmla="*/ 1013052176 w 46"/>
                  <a:gd name="T19" fmla="*/ 855112974 h 94"/>
                  <a:gd name="T20" fmla="*/ 1035285501 w 46"/>
                  <a:gd name="T21" fmla="*/ 583512841 h 94"/>
                  <a:gd name="T22" fmla="*/ 940570425 w 46"/>
                  <a:gd name="T23" fmla="*/ 285384860 h 94"/>
                  <a:gd name="T24" fmla="*/ 69473767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5603916 w 54"/>
                  <a:gd name="T3" fmla="*/ 24211195 h 40"/>
                  <a:gd name="T4" fmla="*/ 111727362 w 54"/>
                  <a:gd name="T5" fmla="*/ 78665321 h 40"/>
                  <a:gd name="T6" fmla="*/ 248283027 w 54"/>
                  <a:gd name="T7" fmla="*/ 201135247 h 40"/>
                  <a:gd name="T8" fmla="*/ 403143471 w 54"/>
                  <a:gd name="T9" fmla="*/ 298961296 h 40"/>
                  <a:gd name="T10" fmla="*/ 551740060 w 54"/>
                  <a:gd name="T11" fmla="*/ 377557463 h 40"/>
                  <a:gd name="T12" fmla="*/ 726063147 w 54"/>
                  <a:gd name="T13" fmla="*/ 424153640 h 40"/>
                  <a:gd name="T14" fmla="*/ 880256276 w 54"/>
                  <a:gd name="T15" fmla="*/ 452554306 h 40"/>
                  <a:gd name="T16" fmla="*/ 1035889896 w 54"/>
                  <a:gd name="T17" fmla="*/ 398243187 h 40"/>
                  <a:gd name="T18" fmla="*/ 1016063867 w 54"/>
                  <a:gd name="T19" fmla="*/ 620506449 h 40"/>
                  <a:gd name="T20" fmla="*/ 958761264 w 54"/>
                  <a:gd name="T21" fmla="*/ 821474699 h 40"/>
                  <a:gd name="T22" fmla="*/ 845611807 w 54"/>
                  <a:gd name="T23" fmla="*/ 954345690 h 40"/>
                  <a:gd name="T24" fmla="*/ 706019204 w 54"/>
                  <a:gd name="T25" fmla="*/ 997859493 h 40"/>
                  <a:gd name="T26" fmla="*/ 536207584 w 54"/>
                  <a:gd name="T27" fmla="*/ 974680326 h 40"/>
                  <a:gd name="T28" fmla="*/ 361468138 w 54"/>
                  <a:gd name="T29" fmla="*/ 796928074 h 40"/>
                  <a:gd name="T30" fmla="*/ 190374933 w 54"/>
                  <a:gd name="T31" fmla="*/ 49627156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05163308 w 149"/>
                  <a:gd name="T3" fmla="*/ 2147483646 h 704"/>
                  <a:gd name="T4" fmla="*/ 284156482 w 149"/>
                  <a:gd name="T5" fmla="*/ 2147483646 h 704"/>
                  <a:gd name="T6" fmla="*/ 498013990 w 149"/>
                  <a:gd name="T7" fmla="*/ 2147483646 h 704"/>
                  <a:gd name="T8" fmla="*/ 734984102 w 149"/>
                  <a:gd name="T9" fmla="*/ 2147483646 h 704"/>
                  <a:gd name="T10" fmla="*/ 1030985750 w 149"/>
                  <a:gd name="T11" fmla="*/ 2147483646 h 704"/>
                  <a:gd name="T12" fmla="*/ 1307160610 w 149"/>
                  <a:gd name="T13" fmla="*/ 2147483646 h 704"/>
                  <a:gd name="T14" fmla="*/ 1573490543 w 149"/>
                  <a:gd name="T15" fmla="*/ 2147483646 h 704"/>
                  <a:gd name="T16" fmla="*/ 1780647857 w 149"/>
                  <a:gd name="T17" fmla="*/ 2147483646 h 704"/>
                  <a:gd name="T18" fmla="*/ 1998881902 w 149"/>
                  <a:gd name="T19" fmla="*/ 2147483646 h 704"/>
                  <a:gd name="T20" fmla="*/ 2143662605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3662605 w 149"/>
                  <a:gd name="T27" fmla="*/ 2147483646 h 704"/>
                  <a:gd name="T28" fmla="*/ 1944836536 w 149"/>
                  <a:gd name="T29" fmla="*/ 2147483646 h 704"/>
                  <a:gd name="T30" fmla="*/ 1645488380 w 149"/>
                  <a:gd name="T31" fmla="*/ 2147483646 h 704"/>
                  <a:gd name="T32" fmla="*/ 1193537956 w 149"/>
                  <a:gd name="T33" fmla="*/ 2147483646 h 704"/>
                  <a:gd name="T34" fmla="*/ 691720718 w 149"/>
                  <a:gd name="T35" fmla="*/ 2147483646 h 704"/>
                  <a:gd name="T36" fmla="*/ 377691483 w 149"/>
                  <a:gd name="T37" fmla="*/ 2147483646 h 704"/>
                  <a:gd name="T38" fmla="*/ 179019397 w 149"/>
                  <a:gd name="T39" fmla="*/ 2147483646 h 704"/>
                  <a:gd name="T40" fmla="*/ 105163308 w 149"/>
                  <a:gd name="T41" fmla="*/ 2147483646 h 704"/>
                  <a:gd name="T42" fmla="*/ 105163308 w 149"/>
                  <a:gd name="T43" fmla="*/ 2147483646 h 704"/>
                  <a:gd name="T44" fmla="*/ 146132449 w 149"/>
                  <a:gd name="T45" fmla="*/ 2147483646 h 704"/>
                  <a:gd name="T46" fmla="*/ 218855065 w 149"/>
                  <a:gd name="T47" fmla="*/ 2147483646 h 704"/>
                  <a:gd name="T48" fmla="*/ 251648368 w 149"/>
                  <a:gd name="T49" fmla="*/ 2147483646 h 704"/>
                  <a:gd name="T50" fmla="*/ 734984102 w 149"/>
                  <a:gd name="T51" fmla="*/ 2147483646 h 704"/>
                  <a:gd name="T52" fmla="*/ 691720718 w 149"/>
                  <a:gd name="T53" fmla="*/ 2147483646 h 704"/>
                  <a:gd name="T54" fmla="*/ 644191738 w 149"/>
                  <a:gd name="T55" fmla="*/ 2147483646 h 704"/>
                  <a:gd name="T56" fmla="*/ 590202821 w 149"/>
                  <a:gd name="T57" fmla="*/ 2147483646 h 704"/>
                  <a:gd name="T58" fmla="*/ 629339859 w 149"/>
                  <a:gd name="T59" fmla="*/ 2147483646 h 704"/>
                  <a:gd name="T60" fmla="*/ 734984102 w 149"/>
                  <a:gd name="T61" fmla="*/ 2147483646 h 704"/>
                  <a:gd name="T62" fmla="*/ 1030985750 w 149"/>
                  <a:gd name="T63" fmla="*/ 2147483646 h 704"/>
                  <a:gd name="T64" fmla="*/ 153199890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1944836536 w 149"/>
                  <a:gd name="T77" fmla="*/ 2147483646 h 704"/>
                  <a:gd name="T78" fmla="*/ 1441539718 w 149"/>
                  <a:gd name="T79" fmla="*/ 2147483646 h 704"/>
                  <a:gd name="T80" fmla="*/ 782202929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564598332 w 128"/>
                <a:gd name="T29" fmla="*/ 2147483646 h 217"/>
                <a:gd name="T30" fmla="*/ 0 w 128"/>
                <a:gd name="T31" fmla="*/ 2147483646 h 217"/>
                <a:gd name="T32" fmla="*/ 340466230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8EE4-49E0-4483-945B-60A7CC4C7B0A}" type="datetime1">
              <a:rPr lang="en-AU"/>
              <a:pPr>
                <a:defRPr/>
              </a:pPr>
              <a:t>23/11/2018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8CD2-40FD-46A3-98EA-72238A072D2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77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92C06-6393-4138-9C69-2B717D8DD0A4}" type="datetime1">
              <a:rPr lang="en-AU"/>
              <a:pPr>
                <a:defRPr/>
              </a:pPr>
              <a:t>23/11/2018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C56E-D344-4650-BD19-7E338547A57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16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2C8A6-BA52-42C0-8E2C-13CF92E700CD}" type="datetime1">
              <a:rPr lang="en-AU"/>
              <a:pPr>
                <a:defRPr/>
              </a:pPr>
              <a:t>23/11/2018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495E3-6C0E-4D1D-B2D3-C76B980D2B1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299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DAD6B-6A89-4452-B27F-DFB22786AE54}" type="datetime1">
              <a:rPr lang="en-AU"/>
              <a:pPr>
                <a:defRPr/>
              </a:pPr>
              <a:t>23/11/2018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43640-0344-4A23-B97C-5139FF5ED72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387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D4E1-1B74-497D-83AD-93D6BE44C212}" type="datetime1">
              <a:rPr lang="en-AU"/>
              <a:pPr>
                <a:defRPr/>
              </a:pPr>
              <a:t>23/11/2018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6928-FD50-495F-A164-68665B5A8B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920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CDA5-F9E5-46E7-9C1D-27B128A22F83}" type="datetime1">
              <a:rPr lang="en-AU"/>
              <a:pPr>
                <a:defRPr/>
              </a:pPr>
              <a:t>23/11/2018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8889-33F6-48B6-9482-56F004748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413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A836-FD31-4BF7-843A-CEDA6DD3AA6D}" type="datetime1">
              <a:rPr lang="en-AU"/>
              <a:pPr>
                <a:defRPr/>
              </a:pPr>
              <a:t>23/11/2018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2CB7-1B92-4395-997E-33D5998B0D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59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8B198-C00B-448E-8A08-BA942BF88528}" type="datetime1">
              <a:rPr lang="en-AU"/>
              <a:pPr>
                <a:defRPr/>
              </a:pPr>
              <a:t>23/11/2018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CDA89-7F44-4E23-AEF3-2BEBC22544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4185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063D4-F48D-4AB8-A50E-97FEBDC00AA2}" type="datetime1">
              <a:rPr lang="en-AU"/>
              <a:pPr>
                <a:defRPr/>
              </a:pPr>
              <a:t>23/11/2018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DF4E-1CA9-4A73-AAEE-DD4C7F5E3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478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B245D-4418-437C-81C5-85223F0CA958}" type="datetime1">
              <a:rPr lang="en-AU"/>
              <a:pPr>
                <a:defRPr/>
              </a:pPr>
              <a:t>23/11/2018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C9F2-2381-4A16-AE1A-67278EBC49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4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B64B-3553-4C5D-A55B-69D8FED85C56}" type="datetime1">
              <a:rPr lang="en-AU"/>
              <a:pPr>
                <a:defRPr/>
              </a:pPr>
              <a:t>23/11/2018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D171C-8516-4A49-81B9-CF0928535A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00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EA4B6-1695-469D-8D07-C90FD8C27D8A}" type="datetime1">
              <a:rPr lang="en-AU"/>
              <a:pPr>
                <a:defRPr/>
              </a:pPr>
              <a:t>23/11/2018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B501F-9DD7-46A5-9194-5719615356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737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00555 w 217"/>
                  <a:gd name="T1" fmla="*/ 463140 h 210"/>
                  <a:gd name="T2" fmla="*/ 80341 w 217"/>
                  <a:gd name="T3" fmla="*/ 437896 h 210"/>
                  <a:gd name="T4" fmla="*/ 57717 w 217"/>
                  <a:gd name="T5" fmla="*/ 399821 h 210"/>
                  <a:gd name="T6" fmla="*/ 33508 w 217"/>
                  <a:gd name="T7" fmla="*/ 349642 h 210"/>
                  <a:gd name="T8" fmla="*/ 10303 w 217"/>
                  <a:gd name="T9" fmla="*/ 297382 h 210"/>
                  <a:gd name="T10" fmla="*/ 0 w 217"/>
                  <a:gd name="T11" fmla="*/ 240640 h 210"/>
                  <a:gd name="T12" fmla="*/ 1 w 217"/>
                  <a:gd name="T13" fmla="*/ 180149 h 210"/>
                  <a:gd name="T14" fmla="*/ 19813 w 217"/>
                  <a:gd name="T15" fmla="*/ 124856 h 210"/>
                  <a:gd name="T16" fmla="*/ 59457 w 217"/>
                  <a:gd name="T17" fmla="*/ 78340 h 210"/>
                  <a:gd name="T18" fmla="*/ 99153 w 217"/>
                  <a:gd name="T19" fmla="*/ 48532 h 210"/>
                  <a:gd name="T20" fmla="*/ 131636 w 217"/>
                  <a:gd name="T21" fmla="*/ 26485 h 210"/>
                  <a:gd name="T22" fmla="*/ 157877 w 217"/>
                  <a:gd name="T23" fmla="*/ 14922 h 210"/>
                  <a:gd name="T24" fmla="*/ 178426 w 217"/>
                  <a:gd name="T25" fmla="*/ 10342 h 210"/>
                  <a:gd name="T26" fmla="*/ 193033 w 217"/>
                  <a:gd name="T27" fmla="*/ 10342 h 210"/>
                  <a:gd name="T28" fmla="*/ 227721 w 217"/>
                  <a:gd name="T29" fmla="*/ 0 h 210"/>
                  <a:gd name="T30" fmla="*/ 323703 w 217"/>
                  <a:gd name="T31" fmla="*/ 18356 h 210"/>
                  <a:gd name="T32" fmla="*/ 350435 w 217"/>
                  <a:gd name="T33" fmla="*/ 26485 h 210"/>
                  <a:gd name="T34" fmla="*/ 376751 w 217"/>
                  <a:gd name="T35" fmla="*/ 33636 h 210"/>
                  <a:gd name="T36" fmla="*/ 399322 w 217"/>
                  <a:gd name="T37" fmla="*/ 41387 h 210"/>
                  <a:gd name="T38" fmla="*/ 416485 w 217"/>
                  <a:gd name="T39" fmla="*/ 50859 h 210"/>
                  <a:gd name="T40" fmla="*/ 435253 w 217"/>
                  <a:gd name="T41" fmla="*/ 59716 h 210"/>
                  <a:gd name="T42" fmla="*/ 450018 w 217"/>
                  <a:gd name="T43" fmla="*/ 70025 h 210"/>
                  <a:gd name="T44" fmla="*/ 461619 w 217"/>
                  <a:gd name="T45" fmla="*/ 83497 h 210"/>
                  <a:gd name="T46" fmla="*/ 475192 w 217"/>
                  <a:gd name="T47" fmla="*/ 99801 h 210"/>
                  <a:gd name="T48" fmla="*/ 450018 w 217"/>
                  <a:gd name="T49" fmla="*/ 89300 h 210"/>
                  <a:gd name="T50" fmla="*/ 425911 w 217"/>
                  <a:gd name="T51" fmla="*/ 79555 h 210"/>
                  <a:gd name="T52" fmla="*/ 401606 w 217"/>
                  <a:gd name="T53" fmla="*/ 73382 h 210"/>
                  <a:gd name="T54" fmla="*/ 376751 w 217"/>
                  <a:gd name="T55" fmla="*/ 65255 h 210"/>
                  <a:gd name="T56" fmla="*/ 356980 w 217"/>
                  <a:gd name="T57" fmla="*/ 59716 h 210"/>
                  <a:gd name="T58" fmla="*/ 336325 w 217"/>
                  <a:gd name="T59" fmla="*/ 57869 h 210"/>
                  <a:gd name="T60" fmla="*/ 312515 w 217"/>
                  <a:gd name="T61" fmla="*/ 54295 h 210"/>
                  <a:gd name="T62" fmla="*/ 292783 w 217"/>
                  <a:gd name="T63" fmla="*/ 54295 h 210"/>
                  <a:gd name="T64" fmla="*/ 273869 w 217"/>
                  <a:gd name="T65" fmla="*/ 54295 h 210"/>
                  <a:gd name="T66" fmla="*/ 254069 w 217"/>
                  <a:gd name="T67" fmla="*/ 55137 h 210"/>
                  <a:gd name="T68" fmla="*/ 233773 w 217"/>
                  <a:gd name="T69" fmla="*/ 59716 h 210"/>
                  <a:gd name="T70" fmla="*/ 216664 w 217"/>
                  <a:gd name="T71" fmla="*/ 64672 h 210"/>
                  <a:gd name="T72" fmla="*/ 199211 w 217"/>
                  <a:gd name="T73" fmla="*/ 73382 h 210"/>
                  <a:gd name="T74" fmla="*/ 178687 w 217"/>
                  <a:gd name="T75" fmla="*/ 79555 h 210"/>
                  <a:gd name="T76" fmla="*/ 162073 w 217"/>
                  <a:gd name="T77" fmla="*/ 89958 h 210"/>
                  <a:gd name="T78" fmla="*/ 145040 w 217"/>
                  <a:gd name="T79" fmla="*/ 101036 h 210"/>
                  <a:gd name="T80" fmla="*/ 114014 w 217"/>
                  <a:gd name="T81" fmla="*/ 134636 h 210"/>
                  <a:gd name="T82" fmla="*/ 92782 w 217"/>
                  <a:gd name="T83" fmla="*/ 176079 h 210"/>
                  <a:gd name="T84" fmla="*/ 80341 w 217"/>
                  <a:gd name="T85" fmla="*/ 227595 h 210"/>
                  <a:gd name="T86" fmla="*/ 75884 w 217"/>
                  <a:gd name="T87" fmla="*/ 278262 h 210"/>
                  <a:gd name="T88" fmla="*/ 75884 w 217"/>
                  <a:gd name="T89" fmla="*/ 334561 h 210"/>
                  <a:gd name="T90" fmla="*/ 83251 w 217"/>
                  <a:gd name="T91" fmla="*/ 383220 h 210"/>
                  <a:gd name="T92" fmla="*/ 89613 w 217"/>
                  <a:gd name="T93" fmla="*/ 427924 h 210"/>
                  <a:gd name="T94" fmla="*/ 100555 w 217"/>
                  <a:gd name="T95" fmla="*/ 46314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29214 w 182"/>
                  <a:gd name="T1" fmla="*/ 0 h 213"/>
                  <a:gd name="T2" fmla="*/ 235313 w 182"/>
                  <a:gd name="T3" fmla="*/ 4659 h 213"/>
                  <a:gd name="T4" fmla="*/ 248483 w 182"/>
                  <a:gd name="T5" fmla="*/ 18907 h 213"/>
                  <a:gd name="T6" fmla="*/ 267226 w 182"/>
                  <a:gd name="T7" fmla="*/ 42484 h 213"/>
                  <a:gd name="T8" fmla="*/ 288662 w 182"/>
                  <a:gd name="T9" fmla="*/ 76855 h 213"/>
                  <a:gd name="T10" fmla="*/ 305024 w 182"/>
                  <a:gd name="T11" fmla="*/ 119533 h 213"/>
                  <a:gd name="T12" fmla="*/ 315917 w 182"/>
                  <a:gd name="T13" fmla="*/ 176146 h 213"/>
                  <a:gd name="T14" fmla="*/ 315917 w 182"/>
                  <a:gd name="T15" fmla="*/ 243008 h 213"/>
                  <a:gd name="T16" fmla="*/ 302689 w 182"/>
                  <a:gd name="T17" fmla="*/ 321896 h 213"/>
                  <a:gd name="T18" fmla="*/ 295300 w 182"/>
                  <a:gd name="T19" fmla="*/ 343874 h 213"/>
                  <a:gd name="T20" fmla="*/ 286130 w 182"/>
                  <a:gd name="T21" fmla="*/ 362030 h 213"/>
                  <a:gd name="T22" fmla="*/ 276259 w 182"/>
                  <a:gd name="T23" fmla="*/ 381852 h 213"/>
                  <a:gd name="T24" fmla="*/ 262953 w 182"/>
                  <a:gd name="T25" fmla="*/ 399295 h 213"/>
                  <a:gd name="T26" fmla="*/ 245215 w 182"/>
                  <a:gd name="T27" fmla="*/ 415963 h 213"/>
                  <a:gd name="T28" fmla="*/ 230674 w 182"/>
                  <a:gd name="T29" fmla="*/ 428539 h 213"/>
                  <a:gd name="T30" fmla="*/ 215037 w 182"/>
                  <a:gd name="T31" fmla="*/ 440734 h 213"/>
                  <a:gd name="T32" fmla="*/ 192796 w 182"/>
                  <a:gd name="T33" fmla="*/ 450514 h 213"/>
                  <a:gd name="T34" fmla="*/ 172610 w 182"/>
                  <a:gd name="T35" fmla="*/ 455357 h 213"/>
                  <a:gd name="T36" fmla="*/ 152445 w 182"/>
                  <a:gd name="T37" fmla="*/ 461141 h 213"/>
                  <a:gd name="T38" fmla="*/ 128949 w 182"/>
                  <a:gd name="T39" fmla="*/ 465465 h 213"/>
                  <a:gd name="T40" fmla="*/ 103766 w 182"/>
                  <a:gd name="T41" fmla="*/ 465465 h 213"/>
                  <a:gd name="T42" fmla="*/ 76834 w 182"/>
                  <a:gd name="T43" fmla="*/ 461141 h 213"/>
                  <a:gd name="T44" fmla="*/ 52668 w 182"/>
                  <a:gd name="T45" fmla="*/ 455357 h 213"/>
                  <a:gd name="T46" fmla="*/ 24658 w 182"/>
                  <a:gd name="T47" fmla="*/ 445384 h 213"/>
                  <a:gd name="T48" fmla="*/ 0 w 182"/>
                  <a:gd name="T49" fmla="*/ 433548 h 213"/>
                  <a:gd name="T50" fmla="*/ 23545 w 182"/>
                  <a:gd name="T51" fmla="*/ 450514 h 213"/>
                  <a:gd name="T52" fmla="*/ 46692 w 182"/>
                  <a:gd name="T53" fmla="*/ 461141 h 213"/>
                  <a:gd name="T54" fmla="*/ 70239 w 182"/>
                  <a:gd name="T55" fmla="*/ 472591 h 213"/>
                  <a:gd name="T56" fmla="*/ 89983 w 182"/>
                  <a:gd name="T57" fmla="*/ 480850 h 213"/>
                  <a:gd name="T58" fmla="*/ 110607 w 182"/>
                  <a:gd name="T59" fmla="*/ 487725 h 213"/>
                  <a:gd name="T60" fmla="*/ 133308 w 182"/>
                  <a:gd name="T61" fmla="*/ 490460 h 213"/>
                  <a:gd name="T62" fmla="*/ 152698 w 182"/>
                  <a:gd name="T63" fmla="*/ 491324 h 213"/>
                  <a:gd name="T64" fmla="*/ 173535 w 182"/>
                  <a:gd name="T65" fmla="*/ 491324 h 213"/>
                  <a:gd name="T66" fmla="*/ 191905 w 182"/>
                  <a:gd name="T67" fmla="*/ 490460 h 213"/>
                  <a:gd name="T68" fmla="*/ 210265 w 182"/>
                  <a:gd name="T69" fmla="*/ 485877 h 213"/>
                  <a:gd name="T70" fmla="*/ 226187 w 182"/>
                  <a:gd name="T71" fmla="*/ 480850 h 213"/>
                  <a:gd name="T72" fmla="*/ 243107 w 182"/>
                  <a:gd name="T73" fmla="*/ 475997 h 213"/>
                  <a:gd name="T74" fmla="*/ 258451 w 182"/>
                  <a:gd name="T75" fmla="*/ 470102 h 213"/>
                  <a:gd name="T76" fmla="*/ 272955 w 182"/>
                  <a:gd name="T77" fmla="*/ 459598 h 213"/>
                  <a:gd name="T78" fmla="*/ 286130 w 182"/>
                  <a:gd name="T79" fmla="*/ 450514 h 213"/>
                  <a:gd name="T80" fmla="*/ 298265 w 182"/>
                  <a:gd name="T81" fmla="*/ 440734 h 213"/>
                  <a:gd name="T82" fmla="*/ 332069 w 182"/>
                  <a:gd name="T83" fmla="*/ 406201 h 213"/>
                  <a:gd name="T84" fmla="*/ 355389 w 182"/>
                  <a:gd name="T85" fmla="*/ 372076 h 213"/>
                  <a:gd name="T86" fmla="*/ 369182 w 182"/>
                  <a:gd name="T87" fmla="*/ 332536 h 213"/>
                  <a:gd name="T88" fmla="*/ 376740 w 182"/>
                  <a:gd name="T89" fmla="*/ 296360 h 213"/>
                  <a:gd name="T90" fmla="*/ 381293 w 182"/>
                  <a:gd name="T91" fmla="*/ 257312 h 213"/>
                  <a:gd name="T92" fmla="*/ 381293 w 182"/>
                  <a:gd name="T93" fmla="*/ 218705 h 213"/>
                  <a:gd name="T94" fmla="*/ 383127 w 182"/>
                  <a:gd name="T95" fmla="*/ 182622 h 213"/>
                  <a:gd name="T96" fmla="*/ 362909 w 182"/>
                  <a:gd name="T97" fmla="*/ 106546 h 213"/>
                  <a:gd name="T98" fmla="*/ 328608 w 182"/>
                  <a:gd name="T99" fmla="*/ 47426 h 213"/>
                  <a:gd name="T100" fmla="*/ 316441 w 182"/>
                  <a:gd name="T101" fmla="*/ 42484 h 213"/>
                  <a:gd name="T102" fmla="*/ 309559 w 182"/>
                  <a:gd name="T103" fmla="*/ 35239 h 213"/>
                  <a:gd name="T104" fmla="*/ 298265 w 182"/>
                  <a:gd name="T105" fmla="*/ 29455 h 213"/>
                  <a:gd name="T106" fmla="*/ 290426 w 182"/>
                  <a:gd name="T107" fmla="*/ 25419 h 213"/>
                  <a:gd name="T108" fmla="*/ 277541 w 182"/>
                  <a:gd name="T109" fmla="*/ 20370 h 213"/>
                  <a:gd name="T110" fmla="*/ 264868 w 182"/>
                  <a:gd name="T111" fmla="*/ 14087 h 213"/>
                  <a:gd name="T112" fmla="*/ 249814 w 182"/>
                  <a:gd name="T113" fmla="*/ 6737 h 213"/>
                  <a:gd name="T114" fmla="*/ 22921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269 w 109"/>
                <a:gd name="T3" fmla="*/ 1 h 156"/>
                <a:gd name="T4" fmla="*/ 1028 w 109"/>
                <a:gd name="T5" fmla="*/ 5 h 156"/>
                <a:gd name="T6" fmla="*/ 2048 w 109"/>
                <a:gd name="T7" fmla="*/ 48 h 156"/>
                <a:gd name="T8" fmla="*/ 3243 w 109"/>
                <a:gd name="T9" fmla="*/ 101 h 156"/>
                <a:gd name="T10" fmla="*/ 4334 w 109"/>
                <a:gd name="T11" fmla="*/ 185 h 156"/>
                <a:gd name="T12" fmla="*/ 5333 w 109"/>
                <a:gd name="T13" fmla="*/ 298 h 156"/>
                <a:gd name="T14" fmla="*/ 5952 w 109"/>
                <a:gd name="T15" fmla="*/ 451 h 156"/>
                <a:gd name="T16" fmla="*/ 6100 w 109"/>
                <a:gd name="T17" fmla="*/ 661 h 156"/>
                <a:gd name="T18" fmla="*/ 5810 w 109"/>
                <a:gd name="T19" fmla="*/ 661 h 156"/>
                <a:gd name="T20" fmla="*/ 5521 w 109"/>
                <a:gd name="T21" fmla="*/ 661 h 156"/>
                <a:gd name="T22" fmla="*/ 5187 w 109"/>
                <a:gd name="T23" fmla="*/ 661 h 156"/>
                <a:gd name="T24" fmla="*/ 4798 w 109"/>
                <a:gd name="T25" fmla="*/ 639 h 156"/>
                <a:gd name="T26" fmla="*/ 4518 w 109"/>
                <a:gd name="T27" fmla="*/ 638 h 156"/>
                <a:gd name="T28" fmla="*/ 4159 w 109"/>
                <a:gd name="T29" fmla="*/ 629 h 156"/>
                <a:gd name="T30" fmla="*/ 3668 w 109"/>
                <a:gd name="T31" fmla="*/ 606 h 156"/>
                <a:gd name="T32" fmla="*/ 3243 w 109"/>
                <a:gd name="T33" fmla="*/ 582 h 156"/>
                <a:gd name="T34" fmla="*/ 2955 w 109"/>
                <a:gd name="T35" fmla="*/ 529 h 156"/>
                <a:gd name="T36" fmla="*/ 2955 w 109"/>
                <a:gd name="T37" fmla="*/ 470 h 156"/>
                <a:gd name="T38" fmla="*/ 3109 w 109"/>
                <a:gd name="T39" fmla="*/ 403 h 156"/>
                <a:gd name="T40" fmla="*/ 3260 w 109"/>
                <a:gd name="T41" fmla="*/ 335 h 156"/>
                <a:gd name="T42" fmla="*/ 3109 w 109"/>
                <a:gd name="T43" fmla="*/ 260 h 156"/>
                <a:gd name="T44" fmla="*/ 2678 w 109"/>
                <a:gd name="T45" fmla="*/ 179 h 156"/>
                <a:gd name="T46" fmla="*/ 1751 w 109"/>
                <a:gd name="T47" fmla="*/ 9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95 w 54"/>
                <a:gd name="T5" fmla="*/ 3 h 40"/>
                <a:gd name="T6" fmla="*/ 881 w 54"/>
                <a:gd name="T7" fmla="*/ 40 h 40"/>
                <a:gd name="T8" fmla="*/ 1470 w 54"/>
                <a:gd name="T9" fmla="*/ 53 h 40"/>
                <a:gd name="T10" fmla="*/ 1965 w 54"/>
                <a:gd name="T11" fmla="*/ 66 h 40"/>
                <a:gd name="T12" fmla="*/ 2490 w 54"/>
                <a:gd name="T13" fmla="*/ 76 h 40"/>
                <a:gd name="T14" fmla="*/ 3043 w 54"/>
                <a:gd name="T15" fmla="*/ 82 h 40"/>
                <a:gd name="T16" fmla="*/ 3672 w 54"/>
                <a:gd name="T17" fmla="*/ 71 h 40"/>
                <a:gd name="T18" fmla="*/ 3588 w 54"/>
                <a:gd name="T19" fmla="*/ 112 h 40"/>
                <a:gd name="T20" fmla="*/ 3387 w 54"/>
                <a:gd name="T21" fmla="*/ 149 h 40"/>
                <a:gd name="T22" fmla="*/ 3004 w 54"/>
                <a:gd name="T23" fmla="*/ 172 h 40"/>
                <a:gd name="T24" fmla="*/ 2463 w 54"/>
                <a:gd name="T25" fmla="*/ 183 h 40"/>
                <a:gd name="T26" fmla="*/ 1888 w 54"/>
                <a:gd name="T27" fmla="*/ 181 h 40"/>
                <a:gd name="T28" fmla="*/ 1264 w 54"/>
                <a:gd name="T29" fmla="*/ 147 h 40"/>
                <a:gd name="T30" fmla="*/ 664 w 54"/>
                <a:gd name="T31" fmla="*/ 9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47 h 237"/>
                <a:gd name="T4" fmla="*/ 1242 w 257"/>
                <a:gd name="T5" fmla="*/ 100 h 237"/>
                <a:gd name="T6" fmla="*/ 2842 w 257"/>
                <a:gd name="T7" fmla="*/ 152 h 237"/>
                <a:gd name="T8" fmla="*/ 5092 w 257"/>
                <a:gd name="T9" fmla="*/ 196 h 237"/>
                <a:gd name="T10" fmla="*/ 8227 w 257"/>
                <a:gd name="T11" fmla="*/ 239 h 237"/>
                <a:gd name="T12" fmla="*/ 12211 w 257"/>
                <a:gd name="T13" fmla="*/ 283 h 237"/>
                <a:gd name="T14" fmla="*/ 17298 w 257"/>
                <a:gd name="T15" fmla="*/ 324 h 237"/>
                <a:gd name="T16" fmla="*/ 23154 w 257"/>
                <a:gd name="T17" fmla="*/ 358 h 237"/>
                <a:gd name="T18" fmla="*/ 30682 w 257"/>
                <a:gd name="T19" fmla="*/ 390 h 237"/>
                <a:gd name="T20" fmla="*/ 39197 w 257"/>
                <a:gd name="T21" fmla="*/ 417 h 237"/>
                <a:gd name="T22" fmla="*/ 48278 w 257"/>
                <a:gd name="T23" fmla="*/ 439 h 237"/>
                <a:gd name="T24" fmla="*/ 59513 w 257"/>
                <a:gd name="T25" fmla="*/ 458 h 237"/>
                <a:gd name="T26" fmla="*/ 71776 w 257"/>
                <a:gd name="T27" fmla="*/ 469 h 237"/>
                <a:gd name="T28" fmla="*/ 85797 w 257"/>
                <a:gd name="T29" fmla="*/ 477 h 237"/>
                <a:gd name="T30" fmla="*/ 100274 w 257"/>
                <a:gd name="T31" fmla="*/ 473 h 237"/>
                <a:gd name="T32" fmla="*/ 117224 w 257"/>
                <a:gd name="T33" fmla="*/ 466 h 237"/>
                <a:gd name="T34" fmla="*/ 102373 w 257"/>
                <a:gd name="T35" fmla="*/ 455 h 237"/>
                <a:gd name="T36" fmla="*/ 88820 w 257"/>
                <a:gd name="T37" fmla="*/ 440 h 237"/>
                <a:gd name="T38" fmla="*/ 77566 w 257"/>
                <a:gd name="T39" fmla="*/ 425 h 237"/>
                <a:gd name="T40" fmla="*/ 67512 w 257"/>
                <a:gd name="T41" fmla="*/ 410 h 237"/>
                <a:gd name="T42" fmla="*/ 58345 w 257"/>
                <a:gd name="T43" fmla="*/ 388 h 237"/>
                <a:gd name="T44" fmla="*/ 51117 w 257"/>
                <a:gd name="T45" fmla="*/ 365 h 237"/>
                <a:gd name="T46" fmla="*/ 44448 w 257"/>
                <a:gd name="T47" fmla="*/ 340 h 237"/>
                <a:gd name="T48" fmla="*/ 38189 w 257"/>
                <a:gd name="T49" fmla="*/ 312 h 237"/>
                <a:gd name="T50" fmla="*/ 32565 w 257"/>
                <a:gd name="T51" fmla="*/ 283 h 237"/>
                <a:gd name="T52" fmla="*/ 27975 w 257"/>
                <a:gd name="T53" fmla="*/ 249 h 237"/>
                <a:gd name="T54" fmla="*/ 24039 w 257"/>
                <a:gd name="T55" fmla="*/ 216 h 237"/>
                <a:gd name="T56" fmla="*/ 19730 w 257"/>
                <a:gd name="T57" fmla="*/ 176 h 237"/>
                <a:gd name="T58" fmla="*/ 15040 w 257"/>
                <a:gd name="T59" fmla="*/ 137 h 237"/>
                <a:gd name="T60" fmla="*/ 10562 w 257"/>
                <a:gd name="T61" fmla="*/ 96 h 237"/>
                <a:gd name="T62" fmla="*/ 5335 w 257"/>
                <a:gd name="T63" fmla="*/ 4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40200 w 124"/>
                <a:gd name="T1" fmla="*/ 0 h 110"/>
                <a:gd name="T2" fmla="*/ 64267 w 124"/>
                <a:gd name="T3" fmla="*/ 274 h 110"/>
                <a:gd name="T4" fmla="*/ 62453 w 124"/>
                <a:gd name="T5" fmla="*/ 273 h 110"/>
                <a:gd name="T6" fmla="*/ 55480 w 124"/>
                <a:gd name="T7" fmla="*/ 268 h 110"/>
                <a:gd name="T8" fmla="*/ 46372 w 124"/>
                <a:gd name="T9" fmla="*/ 259 h 110"/>
                <a:gd name="T10" fmla="*/ 35432 w 124"/>
                <a:gd name="T11" fmla="*/ 253 h 110"/>
                <a:gd name="T12" fmla="*/ 23318 w 124"/>
                <a:gd name="T13" fmla="*/ 248 h 110"/>
                <a:gd name="T14" fmla="*/ 13237 w 124"/>
                <a:gd name="T15" fmla="*/ 250 h 110"/>
                <a:gd name="T16" fmla="*/ 4712 w 124"/>
                <a:gd name="T17" fmla="*/ 261 h 110"/>
                <a:gd name="T18" fmla="*/ 0 w 124"/>
                <a:gd name="T19" fmla="*/ 280 h 110"/>
                <a:gd name="T20" fmla="*/ 1929 w 124"/>
                <a:gd name="T21" fmla="*/ 250 h 110"/>
                <a:gd name="T22" fmla="*/ 4238 w 124"/>
                <a:gd name="T23" fmla="*/ 227 h 110"/>
                <a:gd name="T24" fmla="*/ 8547 w 124"/>
                <a:gd name="T25" fmla="*/ 209 h 110"/>
                <a:gd name="T26" fmla="*/ 13237 w 124"/>
                <a:gd name="T27" fmla="*/ 193 h 110"/>
                <a:gd name="T28" fmla="*/ 18778 w 124"/>
                <a:gd name="T29" fmla="*/ 183 h 110"/>
                <a:gd name="T30" fmla="*/ 24247 w 124"/>
                <a:gd name="T31" fmla="*/ 182 h 110"/>
                <a:gd name="T32" fmla="*/ 30405 w 124"/>
                <a:gd name="T33" fmla="*/ 182 h 110"/>
                <a:gd name="T34" fmla="*/ 37372 w 124"/>
                <a:gd name="T35" fmla="*/ 190 h 110"/>
                <a:gd name="T36" fmla="*/ 37870 w 124"/>
                <a:gd name="T37" fmla="*/ 182 h 110"/>
                <a:gd name="T38" fmla="*/ 36362 w 124"/>
                <a:gd name="T39" fmla="*/ 145 h 110"/>
                <a:gd name="T40" fmla="*/ 34688 w 124"/>
                <a:gd name="T41" fmla="*/ 97 h 110"/>
                <a:gd name="T42" fmla="*/ 34060 w 124"/>
                <a:gd name="T43" fmla="*/ 76 h 110"/>
                <a:gd name="T44" fmla="*/ 32655 w 124"/>
                <a:gd name="T45" fmla="*/ 76 h 110"/>
                <a:gd name="T46" fmla="*/ 31404 w 124"/>
                <a:gd name="T47" fmla="*/ 73 h 110"/>
                <a:gd name="T48" fmla="*/ 30405 w 124"/>
                <a:gd name="T49" fmla="*/ 64 h 110"/>
                <a:gd name="T50" fmla="*/ 29849 w 124"/>
                <a:gd name="T51" fmla="*/ 55 h 110"/>
                <a:gd name="T52" fmla="*/ 29849 w 124"/>
                <a:gd name="T53" fmla="*/ 47 h 110"/>
                <a:gd name="T54" fmla="*/ 30405 w 124"/>
                <a:gd name="T55" fmla="*/ 37 h 110"/>
                <a:gd name="T56" fmla="*/ 34432 w 124"/>
                <a:gd name="T57" fmla="*/ 8 h 110"/>
                <a:gd name="T58" fmla="*/ 40200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2626 w 109"/>
                <a:gd name="T3" fmla="*/ 1 h 156"/>
                <a:gd name="T4" fmla="*/ 9358 w 109"/>
                <a:gd name="T5" fmla="*/ 5 h 156"/>
                <a:gd name="T6" fmla="*/ 19590 w 109"/>
                <a:gd name="T7" fmla="*/ 12 h 156"/>
                <a:gd name="T8" fmla="*/ 30956 w 109"/>
                <a:gd name="T9" fmla="*/ 45 h 156"/>
                <a:gd name="T10" fmla="*/ 41748 w 109"/>
                <a:gd name="T11" fmla="*/ 71 h 156"/>
                <a:gd name="T12" fmla="*/ 51221 w 109"/>
                <a:gd name="T13" fmla="*/ 120 h 156"/>
                <a:gd name="T14" fmla="*/ 56997 w 109"/>
                <a:gd name="T15" fmla="*/ 183 h 156"/>
                <a:gd name="T16" fmla="*/ 58130 w 109"/>
                <a:gd name="T17" fmla="*/ 265 h 156"/>
                <a:gd name="T18" fmla="*/ 56302 w 109"/>
                <a:gd name="T19" fmla="*/ 265 h 156"/>
                <a:gd name="T20" fmla="*/ 53205 w 109"/>
                <a:gd name="T21" fmla="*/ 265 h 156"/>
                <a:gd name="T22" fmla="*/ 49600 w 109"/>
                <a:gd name="T23" fmla="*/ 265 h 156"/>
                <a:gd name="T24" fmla="*/ 46339 w 109"/>
                <a:gd name="T25" fmla="*/ 261 h 156"/>
                <a:gd name="T26" fmla="*/ 43103 w 109"/>
                <a:gd name="T27" fmla="*/ 259 h 156"/>
                <a:gd name="T28" fmla="*/ 39492 w 109"/>
                <a:gd name="T29" fmla="*/ 254 h 156"/>
                <a:gd name="T30" fmla="*/ 35167 w 109"/>
                <a:gd name="T31" fmla="*/ 247 h 156"/>
                <a:gd name="T32" fmla="*/ 30956 w 109"/>
                <a:gd name="T33" fmla="*/ 237 h 156"/>
                <a:gd name="T34" fmla="*/ 28162 w 109"/>
                <a:gd name="T35" fmla="*/ 213 h 156"/>
                <a:gd name="T36" fmla="*/ 28162 w 109"/>
                <a:gd name="T37" fmla="*/ 188 h 156"/>
                <a:gd name="T38" fmla="*/ 30097 w 109"/>
                <a:gd name="T39" fmla="*/ 165 h 156"/>
                <a:gd name="T40" fmla="*/ 31880 w 109"/>
                <a:gd name="T41" fmla="*/ 134 h 156"/>
                <a:gd name="T42" fmla="*/ 30097 w 109"/>
                <a:gd name="T43" fmla="*/ 107 h 156"/>
                <a:gd name="T44" fmla="*/ 25813 w 109"/>
                <a:gd name="T45" fmla="*/ 69 h 156"/>
                <a:gd name="T46" fmla="*/ 16797 w 109"/>
                <a:gd name="T47" fmla="*/ 4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6662 w 46"/>
                <a:gd name="T1" fmla="*/ 0 h 94"/>
                <a:gd name="T2" fmla="*/ 10564 w 46"/>
                <a:gd name="T3" fmla="*/ 71 h 94"/>
                <a:gd name="T4" fmla="*/ 7838 w 46"/>
                <a:gd name="T5" fmla="*/ 118 h 94"/>
                <a:gd name="T6" fmla="*/ 5815 w 46"/>
                <a:gd name="T7" fmla="*/ 154 h 94"/>
                <a:gd name="T8" fmla="*/ 0 w 46"/>
                <a:gd name="T9" fmla="*/ 180 h 94"/>
                <a:gd name="T10" fmla="*/ 6383 w 46"/>
                <a:gd name="T11" fmla="*/ 169 h 94"/>
                <a:gd name="T12" fmla="*/ 12362 w 46"/>
                <a:gd name="T13" fmla="*/ 157 h 94"/>
                <a:gd name="T14" fmla="*/ 16743 w 46"/>
                <a:gd name="T15" fmla="*/ 132 h 94"/>
                <a:gd name="T16" fmla="*/ 21064 w 46"/>
                <a:gd name="T17" fmla="*/ 109 h 94"/>
                <a:gd name="T18" fmla="*/ 23978 w 46"/>
                <a:gd name="T19" fmla="*/ 85 h 94"/>
                <a:gd name="T20" fmla="*/ 24272 w 46"/>
                <a:gd name="T21" fmla="*/ 55 h 94"/>
                <a:gd name="T22" fmla="*/ 22457 w 46"/>
                <a:gd name="T23" fmla="*/ 15 h 94"/>
                <a:gd name="T24" fmla="*/ 1666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676 w 54"/>
                <a:gd name="T5" fmla="*/ 3 h 40"/>
                <a:gd name="T6" fmla="*/ 5424 w 54"/>
                <a:gd name="T7" fmla="*/ 8 h 40"/>
                <a:gd name="T8" fmla="*/ 8720 w 54"/>
                <a:gd name="T9" fmla="*/ 12 h 40"/>
                <a:gd name="T10" fmla="*/ 12289 w 54"/>
                <a:gd name="T11" fmla="*/ 15 h 40"/>
                <a:gd name="T12" fmla="*/ 16129 w 54"/>
                <a:gd name="T13" fmla="*/ 17 h 40"/>
                <a:gd name="T14" fmla="*/ 19169 w 54"/>
                <a:gd name="T15" fmla="*/ 18 h 40"/>
                <a:gd name="T16" fmla="*/ 22740 w 54"/>
                <a:gd name="T17" fmla="*/ 16 h 40"/>
                <a:gd name="T18" fmla="*/ 22449 w 54"/>
                <a:gd name="T19" fmla="*/ 46 h 40"/>
                <a:gd name="T20" fmla="*/ 21189 w 54"/>
                <a:gd name="T21" fmla="*/ 54 h 40"/>
                <a:gd name="T22" fmla="*/ 18660 w 54"/>
                <a:gd name="T23" fmla="*/ 59 h 40"/>
                <a:gd name="T24" fmla="*/ 15503 w 54"/>
                <a:gd name="T25" fmla="*/ 61 h 40"/>
                <a:gd name="T26" fmla="*/ 11627 w 54"/>
                <a:gd name="T27" fmla="*/ 60 h 40"/>
                <a:gd name="T28" fmla="*/ 7872 w 54"/>
                <a:gd name="T29" fmla="*/ 53 h 40"/>
                <a:gd name="T30" fmla="*/ 4068 w 54"/>
                <a:gd name="T31" fmla="*/ 4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8731 w 596"/>
                <a:gd name="T1" fmla="*/ 686 h 666"/>
                <a:gd name="T2" fmla="*/ 3236 w 596"/>
                <a:gd name="T3" fmla="*/ 636 h 666"/>
                <a:gd name="T4" fmla="*/ 0 w 596"/>
                <a:gd name="T5" fmla="*/ 538 h 666"/>
                <a:gd name="T6" fmla="*/ 1955 w 596"/>
                <a:gd name="T7" fmla="*/ 414 h 666"/>
                <a:gd name="T8" fmla="*/ 13605 w 596"/>
                <a:gd name="T9" fmla="*/ 282 h 666"/>
                <a:gd name="T10" fmla="*/ 36958 w 596"/>
                <a:gd name="T11" fmla="*/ 158 h 666"/>
                <a:gd name="T12" fmla="*/ 76384 w 596"/>
                <a:gd name="T13" fmla="*/ 54 h 666"/>
                <a:gd name="T14" fmla="*/ 132551 w 596"/>
                <a:gd name="T15" fmla="*/ 2 h 666"/>
                <a:gd name="T16" fmla="*/ 204404 w 596"/>
                <a:gd name="T17" fmla="*/ 9 h 666"/>
                <a:gd name="T18" fmla="*/ 260035 w 596"/>
                <a:gd name="T19" fmla="*/ 125 h 666"/>
                <a:gd name="T20" fmla="*/ 297636 w 596"/>
                <a:gd name="T21" fmla="*/ 306 h 666"/>
                <a:gd name="T22" fmla="*/ 317382 w 596"/>
                <a:gd name="T23" fmla="*/ 531 h 666"/>
                <a:gd name="T24" fmla="*/ 319827 w 596"/>
                <a:gd name="T25" fmla="*/ 763 h 666"/>
                <a:gd name="T26" fmla="*/ 304342 w 596"/>
                <a:gd name="T27" fmla="*/ 977 h 666"/>
                <a:gd name="T28" fmla="*/ 272328 w 596"/>
                <a:gd name="T29" fmla="*/ 1144 h 666"/>
                <a:gd name="T30" fmla="*/ 224046 w 596"/>
                <a:gd name="T31" fmla="*/ 1235 h 666"/>
                <a:gd name="T32" fmla="*/ 209062 w 596"/>
                <a:gd name="T33" fmla="*/ 1228 h 666"/>
                <a:gd name="T34" fmla="*/ 237086 w 596"/>
                <a:gd name="T35" fmla="*/ 1152 h 666"/>
                <a:gd name="T36" fmla="*/ 258879 w 596"/>
                <a:gd name="T37" fmla="*/ 1011 h 666"/>
                <a:gd name="T38" fmla="*/ 273870 w 596"/>
                <a:gd name="T39" fmla="*/ 845 h 666"/>
                <a:gd name="T40" fmla="*/ 279193 w 596"/>
                <a:gd name="T41" fmla="*/ 662 h 666"/>
                <a:gd name="T42" fmla="*/ 275972 w 596"/>
                <a:gd name="T43" fmla="*/ 480 h 666"/>
                <a:gd name="T44" fmla="*/ 260379 w 596"/>
                <a:gd name="T45" fmla="*/ 323 h 666"/>
                <a:gd name="T46" fmla="*/ 232602 w 596"/>
                <a:gd name="T47" fmla="*/ 209 h 666"/>
                <a:gd name="T48" fmla="*/ 183336 w 596"/>
                <a:gd name="T49" fmla="*/ 138 h 666"/>
                <a:gd name="T50" fmla="*/ 132227 w 596"/>
                <a:gd name="T51" fmla="*/ 112 h 666"/>
                <a:gd name="T52" fmla="*/ 93573 w 596"/>
                <a:gd name="T53" fmla="*/ 130 h 666"/>
                <a:gd name="T54" fmla="*/ 65116 w 596"/>
                <a:gd name="T55" fmla="*/ 186 h 666"/>
                <a:gd name="T56" fmla="*/ 45054 w 596"/>
                <a:gd name="T57" fmla="*/ 277 h 666"/>
                <a:gd name="T58" fmla="*/ 30661 w 596"/>
                <a:gd name="T59" fmla="*/ 384 h 666"/>
                <a:gd name="T60" fmla="*/ 21433 w 596"/>
                <a:gd name="T61" fmla="*/ 505 h 666"/>
                <a:gd name="T62" fmla="*/ 15055 w 596"/>
                <a:gd name="T63" fmla="*/ 628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C81407FF-ED76-4622-9DD0-0CF5E091FD5B}" type="datetime1">
              <a:rPr lang="en-AU"/>
              <a:pPr>
                <a:defRPr/>
              </a:pPr>
              <a:t>23/11/2018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3ED120-6853-40E0-8D18-5D53224291A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6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7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7.vml"/><Relationship Id="rId5" Type="http://schemas.openxmlformats.org/officeDocument/2006/relationships/chart" Target="../charts/chart4.xml"/><Relationship Id="rId4" Type="http://schemas.openxmlformats.org/officeDocument/2006/relationships/image" Target="../media/image8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38E271-631D-45C7-BD5B-1326E33471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777162" cy="2519362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 smtClean="0">
                <a:latin typeface="Times New Roman" pitchFamily="18" charset="0"/>
              </a:rPr>
              <a:t>Bilkent University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School of Applied Technology &amp; Management (SATM)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37063"/>
            <a:ext cx="64008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THM 415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21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11</a:t>
            </a:r>
            <a:r>
              <a:rPr lang="en-AU" altLang="tr-TR" sz="1400" dirty="0" smtClean="0"/>
              <a:t>/201</a:t>
            </a:r>
            <a:r>
              <a:rPr lang="tr-TR" altLang="tr-TR" sz="1400" dirty="0" smtClean="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57DCF2-C5A8-42B4-8DA1-F53ED917D4A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B8F604-D9D4-45BE-BB7A-EF86195B166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BECDA-0875-43AA-8832-744702E167D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CAA9DA-37E9-4390-A904-28A2F849D6B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5400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THM 415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95CEB-D832-4CC1-911F-4E14967F5D5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36B1A-BB72-4E05-8870-57A0B2757FA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400" smtClean="0"/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139911"/>
              </p:ext>
            </p:extLst>
          </p:nvPr>
        </p:nvGraphicFramePr>
        <p:xfrm>
          <a:off x="250825" y="188913"/>
          <a:ext cx="8642350" cy="605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Worksheet" r:id="rId3" imgW="8191650" imgH="3181313" progId="Excel.Sheet.8">
                  <p:embed/>
                </p:oleObj>
              </mc:Choice>
              <mc:Fallback>
                <p:oleObj name="Worksheet" r:id="rId3" imgW="8191650" imgH="3181313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88913"/>
                        <a:ext cx="8642350" cy="605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88640"/>
            <a:ext cx="8243887" cy="504056"/>
          </a:xfrm>
        </p:spPr>
        <p:txBody>
          <a:bodyPr/>
          <a:lstStyle/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Continued...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36B1A-BB72-4E05-8870-57A0B2757FA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tr-TR" sz="1400" smtClean="0"/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433488"/>
              </p:ext>
            </p:extLst>
          </p:nvPr>
        </p:nvGraphicFramePr>
        <p:xfrm>
          <a:off x="250825" y="836712"/>
          <a:ext cx="8642350" cy="540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9" name="Worksheet" r:id="rId3" imgW="8191650" imgH="2714610" progId="Excel.Sheet.8">
                  <p:embed/>
                </p:oleObj>
              </mc:Choice>
              <mc:Fallback>
                <p:oleObj name="Worksheet" r:id="rId3" imgW="8191650" imgH="271461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836712"/>
                        <a:ext cx="8642350" cy="540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96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43D01-39EE-4853-929C-B08780307C9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9BA23D-B118-40F4-923C-313D5B501E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A019AC-B992-44E7-9DAA-28A70356FAE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graphicFrame>
        <p:nvGraphicFramePr>
          <p:cNvPr id="22531" name="Object 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123984051"/>
              </p:ext>
            </p:extLst>
          </p:nvPr>
        </p:nvGraphicFramePr>
        <p:xfrm>
          <a:off x="179388" y="2616200"/>
          <a:ext cx="878522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Worksheet" r:id="rId3" imgW="4895719" imgH="743020" progId="Excel.Sheet.8">
                  <p:embed/>
                </p:oleObj>
              </mc:Choice>
              <mc:Fallback>
                <p:oleObj name="Worksheet" r:id="rId3" imgW="4895719" imgH="743020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16200"/>
                        <a:ext cx="8785225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F6E612-3128-4F2B-8884-1BB25A77733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BD0C4D-D041-4C56-A96C-F645CC6BCED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FAF2A3-74B6-4C5F-8559-909BD06BC0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897775"/>
              </p:ext>
            </p:extLst>
          </p:nvPr>
        </p:nvGraphicFramePr>
        <p:xfrm>
          <a:off x="46038" y="495300"/>
          <a:ext cx="8847137" cy="574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Worksheet" r:id="rId3" imgW="6439031" imgH="3924333" progId="Excel.Sheet.8">
                  <p:embed/>
                </p:oleObj>
              </mc:Choice>
              <mc:Fallback>
                <p:oleObj name="Worksheet" r:id="rId3" imgW="6439031" imgH="3924333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8" y="495300"/>
                        <a:ext cx="8847137" cy="574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652BCD-EC16-4104-B78F-1F2BF35242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17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56550" y="6524625"/>
            <a:ext cx="1008063" cy="21748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50734-DA3B-4047-B2BC-826F222516A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9639417"/>
              </p:ext>
            </p:extLst>
          </p:nvPr>
        </p:nvGraphicFramePr>
        <p:xfrm>
          <a:off x="107504" y="188640"/>
          <a:ext cx="8857109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66725" cy="28892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4DA001-6C4E-4991-83EF-5C661D4C718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6087206"/>
              </p:ext>
            </p:extLst>
          </p:nvPr>
        </p:nvGraphicFramePr>
        <p:xfrm>
          <a:off x="364331" y="332656"/>
          <a:ext cx="8415338" cy="6120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26AFE9-9FB4-4E81-A76A-05D047FA1CA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6810979"/>
              </p:ext>
            </p:extLst>
          </p:nvPr>
        </p:nvGraphicFramePr>
        <p:xfrm>
          <a:off x="179511" y="260648"/>
          <a:ext cx="8640961" cy="5982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175342"/>
              </p:ext>
            </p:extLst>
          </p:nvPr>
        </p:nvGraphicFramePr>
        <p:xfrm>
          <a:off x="179388" y="620713"/>
          <a:ext cx="8785100" cy="562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4" name="Worksheet" r:id="rId3" imgW="5352937" imgH="3181313" progId="Excel.Sheet.8">
                  <p:embed/>
                </p:oleObj>
              </mc:Choice>
              <mc:Fallback>
                <p:oleObj name="Worksheet" r:id="rId3" imgW="5352937" imgH="3181313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620713"/>
                        <a:ext cx="8785100" cy="562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Continued...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057443"/>
              </p:ext>
            </p:extLst>
          </p:nvPr>
        </p:nvGraphicFramePr>
        <p:xfrm>
          <a:off x="179388" y="620712"/>
          <a:ext cx="8713092" cy="5544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4" name="Worksheet" r:id="rId3" imgW="5343685" imgH="2123964" progId="Excel.Sheet.8">
                  <p:embed/>
                </p:oleObj>
              </mc:Choice>
              <mc:Fallback>
                <p:oleObj name="Worksheet" r:id="rId3" imgW="5343685" imgH="212396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620712"/>
                        <a:ext cx="8713092" cy="5544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42931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tr-TR" altLang="tr-TR" sz="1400" smtClean="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23432"/>
              </p:ext>
            </p:extLst>
          </p:nvPr>
        </p:nvGraphicFramePr>
        <p:xfrm>
          <a:off x="4341813" y="755650"/>
          <a:ext cx="4422775" cy="526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7" name="Worksheet" r:id="rId3" imgW="2495400" imgH="2247907" progId="Excel.Sheet.8">
                  <p:embed/>
                </p:oleObj>
              </mc:Choice>
              <mc:Fallback>
                <p:oleObj name="Worksheet" r:id="rId3" imgW="2495400" imgH="2247907" progId="Excel.Sheet.8">
                  <p:embed/>
                  <p:pic>
                    <p:nvPicPr>
                      <p:cNvPr id="0" name="Content Placeholder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813" y="755650"/>
                        <a:ext cx="4422775" cy="526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247036"/>
              </p:ext>
            </p:extLst>
          </p:nvPr>
        </p:nvGraphicFramePr>
        <p:xfrm>
          <a:off x="323529" y="755650"/>
          <a:ext cx="3744415" cy="5265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8D0158-8B2D-4334-A757-0A6CEA7DB6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24175"/>
            <a:ext cx="8229600" cy="1081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E70255-2CB0-4944-9930-1DA92409385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D9A44-CA15-49FA-8373-D8592910043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28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AB7152-A654-4373-B467-EF11B73F067C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964CE-9428-4704-9888-F649BD4BF70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9173B8-6FCE-4EB3-85F1-0E3731B6916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2ECD63-9A1E-4A1E-BEDC-4050E1FF6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58611F-862D-42AE-B188-4768317964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1015</TotalTime>
  <Words>923</Words>
  <Application>Microsoft Office PowerPoint</Application>
  <PresentationFormat>On-screen Show (4:3)</PresentationFormat>
  <Paragraphs>274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Times New Roman</vt:lpstr>
      <vt:lpstr>Verdana</vt:lpstr>
      <vt:lpstr>Webdings</vt:lpstr>
      <vt:lpstr>Balloons</vt:lpstr>
      <vt:lpstr>Worksheet</vt:lpstr>
      <vt:lpstr>Microsoft Excel 97-2003 Worksheet</vt:lpstr>
      <vt:lpstr>Bilkent University School of Applied Technology &amp; Management (SATM)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415 Statistics</vt:lpstr>
      <vt:lpstr>Performance Grades</vt:lpstr>
      <vt:lpstr>PowerPoint Presentation</vt:lpstr>
      <vt:lpstr>Continued...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Continued...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user</cp:lastModifiedBy>
  <cp:revision>98</cp:revision>
  <dcterms:created xsi:type="dcterms:W3CDTF">2009-11-08T07:48:00Z</dcterms:created>
  <dcterms:modified xsi:type="dcterms:W3CDTF">2018-11-23T07:57:02Z</dcterms:modified>
</cp:coreProperties>
</file>